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262" r:id="rId3"/>
    <p:sldId id="263" r:id="rId4"/>
    <p:sldId id="264" r:id="rId5"/>
    <p:sldId id="286" r:id="rId6"/>
    <p:sldId id="285" r:id="rId7"/>
    <p:sldId id="276" r:id="rId8"/>
    <p:sldId id="273" r:id="rId9"/>
    <p:sldId id="279" r:id="rId10"/>
    <p:sldId id="272" r:id="rId11"/>
    <p:sldId id="277" r:id="rId12"/>
    <p:sldId id="270" r:id="rId13"/>
    <p:sldId id="281" r:id="rId14"/>
    <p:sldId id="283" r:id="rId15"/>
    <p:sldId id="269" r:id="rId16"/>
    <p:sldId id="284" r:id="rId17"/>
    <p:sldId id="275" r:id="rId18"/>
    <p:sldId id="278" r:id="rId19"/>
    <p:sldId id="266" r:id="rId20"/>
    <p:sldId id="268" r:id="rId21"/>
    <p:sldId id="265" r:id="rId22"/>
    <p:sldId id="271" r:id="rId23"/>
    <p:sldId id="267" r:id="rId24"/>
    <p:sldId id="274" r:id="rId25"/>
    <p:sldId id="287" r:id="rId26"/>
    <p:sldId id="282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92" r:id="rId35"/>
    <p:sldId id="296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0;&#1083;&#1103;%20&#1085;&#1072;&#1073;&#1086;&#1088;\&#1052;&#1072;&#1084;&#1077;\&#1056;&#1072;&#1079;&#1088;&#1072;&#1073;&#1086;&#1090;&#1082;&#1080;%20&#1091;&#1088;&#1086;&#1082;&#1086;&#1074;\&#1050;&#1085;&#1080;&#1075;&#1072;\videoplayback.mp4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79984" y="2094797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Книга – мой лучший друг.</a:t>
            </a:r>
            <a:endParaRPr lang="en-US" b="1" i="1" dirty="0">
              <a:ln w="0"/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4562" y="5575175"/>
            <a:ext cx="2885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Учитель начальных </a:t>
            </a:r>
            <a:r>
              <a:rPr lang="ru-RU" dirty="0" smtClean="0"/>
              <a:t>классов</a:t>
            </a:r>
          </a:p>
          <a:p>
            <a:pPr algn="ctr"/>
            <a:r>
              <a:rPr lang="ru-RU" dirty="0" smtClean="0"/>
              <a:t>Камалова Ф.Ф.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39" y="27315"/>
            <a:ext cx="8988064" cy="674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370" y="160123"/>
            <a:ext cx="8799024" cy="659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32" y="-340249"/>
            <a:ext cx="9035878" cy="677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960" y="322730"/>
            <a:ext cx="7535552" cy="6176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948" y="326751"/>
            <a:ext cx="8235575" cy="6168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575" y="276939"/>
            <a:ext cx="6606992" cy="554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309" y="326751"/>
            <a:ext cx="8224852" cy="6168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7753" y="2993094"/>
            <a:ext cx="5093441" cy="382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9823" y="125505"/>
            <a:ext cx="5093442" cy="286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370" y="1736613"/>
            <a:ext cx="8799024" cy="344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895" y="276939"/>
            <a:ext cx="8850352" cy="554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37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939" y="276939"/>
            <a:ext cx="8166264" cy="554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939"/>
            <a:ext cx="9140142" cy="554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575" y="846875"/>
            <a:ext cx="6606992" cy="440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281" y="276939"/>
            <a:ext cx="8317580" cy="554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0" y="229344"/>
            <a:ext cx="9128480" cy="618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8" y="0"/>
            <a:ext cx="9081952" cy="666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35335" y="1613648"/>
            <a:ext cx="3271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Страница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3600" b="1" dirty="0" smtClean="0"/>
              <a:t>«Бережливая»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482" y="484093"/>
            <a:ext cx="37948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Книжку чтоб не загрязнить,</a:t>
            </a:r>
          </a:p>
          <a:p>
            <a:r>
              <a:rPr lang="ru-RU" sz="2000" b="1" dirty="0" smtClean="0"/>
              <a:t>Надо руки чисто мыть.</a:t>
            </a:r>
          </a:p>
          <a:p>
            <a:r>
              <a:rPr lang="ru-RU" sz="2000" b="1" dirty="0" smtClean="0"/>
              <a:t>Чтоб вид её был чист аккуратен,</a:t>
            </a:r>
          </a:p>
          <a:p>
            <a:r>
              <a:rPr lang="ru-RU" sz="2000" b="1" dirty="0" smtClean="0"/>
              <a:t>Ты береги её от пятен!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7481" y="457199"/>
            <a:ext cx="33025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Привычку скверную оставь:</a:t>
            </a:r>
          </a:p>
          <a:p>
            <a:r>
              <a:rPr lang="ru-RU" sz="2000" b="1" dirty="0" smtClean="0"/>
              <a:t>Листая пальцы не слюнявь!</a:t>
            </a:r>
          </a:p>
          <a:p>
            <a:r>
              <a:rPr lang="ru-RU" sz="2000" b="1" dirty="0" smtClean="0"/>
              <a:t>Ты книгу супом не закапай</a:t>
            </a:r>
          </a:p>
          <a:p>
            <a:r>
              <a:rPr lang="ru-RU" sz="2000" b="1" dirty="0" smtClean="0"/>
              <a:t>И не роняй её ты на пол!</a:t>
            </a:r>
          </a:p>
          <a:p>
            <a:endParaRPr lang="ru-RU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0117" y="2303929"/>
            <a:ext cx="450879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Ты переплёт не выгибай</a:t>
            </a:r>
          </a:p>
          <a:p>
            <a:r>
              <a:rPr lang="ru-RU" sz="2000" b="1" dirty="0" smtClean="0"/>
              <a:t>И корешок не поломай!</a:t>
            </a:r>
          </a:p>
          <a:p>
            <a:r>
              <a:rPr lang="ru-RU" sz="2000" b="1" dirty="0" smtClean="0"/>
              <a:t>Не загибай её листы</a:t>
            </a:r>
          </a:p>
          <a:p>
            <a:r>
              <a:rPr lang="ru-RU" sz="2000" b="1" dirty="0" smtClean="0"/>
              <a:t>И про закладку помни ты,</a:t>
            </a:r>
          </a:p>
          <a:p>
            <a:r>
              <a:rPr lang="ru-RU" sz="2000" b="1" dirty="0" smtClean="0"/>
              <a:t>Чтоб уголки страниц были в порядке!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Не забывай её в саду,</a:t>
            </a:r>
          </a:p>
          <a:p>
            <a:r>
              <a:rPr lang="ru-RU" sz="2000" b="1" dirty="0" smtClean="0"/>
              <a:t>вдруг дождь нагрянет на беду!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Книгу ты не обмани,</a:t>
            </a:r>
          </a:p>
          <a:p>
            <a:r>
              <a:rPr lang="ru-RU" sz="2000" b="1" dirty="0" smtClean="0"/>
              <a:t>в библиотеку в срок указанный верни!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Ходи в библиотеку чаще читать,</a:t>
            </a:r>
          </a:p>
          <a:p>
            <a:r>
              <a:rPr lang="ru-RU" sz="2000" b="1" dirty="0" smtClean="0"/>
              <a:t>там книги тебя будут ждать!</a:t>
            </a:r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8" y="0"/>
            <a:ext cx="9081952" cy="666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15855" y="1613648"/>
            <a:ext cx="40210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Страница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3200" b="1" dirty="0" smtClean="0"/>
              <a:t>« Интеллектуальная»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8" y="0"/>
            <a:ext cx="9081952" cy="666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41140" y="1613648"/>
            <a:ext cx="35704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Страница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3600" b="1" dirty="0" smtClean="0"/>
              <a:t>«Литературная»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8" y="0"/>
            <a:ext cx="9081952" cy="666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91441" y="1613648"/>
            <a:ext cx="3269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Страница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3600" b="1" dirty="0" smtClean="0"/>
              <a:t>«Театральная»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492" y="923370"/>
            <a:ext cx="7013863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8" y="0"/>
            <a:ext cx="9081952" cy="666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34416" y="1586753"/>
            <a:ext cx="4091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Страница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3600" b="1" dirty="0" smtClean="0"/>
              <a:t>«Художественная»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8" y="515732"/>
            <a:ext cx="9081952" cy="562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99012" y="6149788"/>
            <a:ext cx="286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Николай Носов «Телефон»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82" y="515732"/>
            <a:ext cx="8933083" cy="562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99012" y="6149788"/>
            <a:ext cx="287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Николай Носов «На горке»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064" y="273685"/>
            <a:ext cx="8476060" cy="562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99012" y="6149788"/>
            <a:ext cx="337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Николай Носов «Живая шляпа»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8" y="0"/>
            <a:ext cx="9081952" cy="666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99586" y="1586753"/>
            <a:ext cx="3561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Страница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3600" b="1" dirty="0" smtClean="0"/>
              <a:t>«Музыкальная»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5061" y="1048870"/>
            <a:ext cx="64717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Книга – учитель,</a:t>
            </a:r>
          </a:p>
          <a:p>
            <a:pPr algn="ctr"/>
            <a:r>
              <a:rPr lang="ru-RU" sz="3200" b="1" dirty="0" smtClean="0"/>
              <a:t>Книга – наставник,</a:t>
            </a:r>
          </a:p>
          <a:p>
            <a:pPr algn="ctr"/>
            <a:r>
              <a:rPr lang="ru-RU" sz="3200" b="1" dirty="0" smtClean="0"/>
              <a:t>Книга – надежный товарищ и друг.</a:t>
            </a:r>
          </a:p>
          <a:p>
            <a:pPr algn="ctr"/>
            <a:r>
              <a:rPr lang="ru-RU" sz="3200" b="1" dirty="0" smtClean="0"/>
              <a:t>Ум, как ручей высыхает и старится,</a:t>
            </a:r>
          </a:p>
          <a:p>
            <a:pPr algn="ctr"/>
            <a:r>
              <a:rPr lang="ru-RU" sz="3200" b="1" dirty="0" smtClean="0"/>
              <a:t>Если ты выпустишь книгу из рук.</a:t>
            </a:r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8" y="367565"/>
            <a:ext cx="9140142" cy="609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8" y="0"/>
            <a:ext cx="9081952" cy="666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06142" y="1613648"/>
            <a:ext cx="3930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Страница </a:t>
            </a:r>
          </a:p>
          <a:p>
            <a:pPr algn="ctr"/>
            <a:r>
              <a:rPr lang="ru-RU" sz="3600" b="1" dirty="0" smtClean="0"/>
              <a:t>«Познавательная»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64" y="746763"/>
            <a:ext cx="8975126" cy="540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366" y="196309"/>
            <a:ext cx="8766412" cy="604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4965" y="846875"/>
            <a:ext cx="5870212" cy="440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maxresdefault.jpg"/>
          <p:cNvPicPr>
            <a:picLocks noChangeAspect="1"/>
          </p:cNvPicPr>
          <p:nvPr/>
        </p:nvPicPr>
        <p:blipFill>
          <a:blip r:embed="rId2" cstate="print"/>
          <a:srcRect t="6415" r="33532"/>
          <a:stretch>
            <a:fillRect/>
          </a:stretch>
        </p:blipFill>
        <p:spPr>
          <a:xfrm>
            <a:off x="170329" y="215152"/>
            <a:ext cx="6006353" cy="6342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21507" y="134448"/>
            <a:ext cx="27880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Печатный двор был построен в Москве на Никольской улице по приказу Ивана Грозного.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208</Words>
  <Application>Microsoft Office PowerPoint</Application>
  <PresentationFormat>Экран (4:3)</PresentationFormat>
  <Paragraphs>48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Ильдус</cp:lastModifiedBy>
  <cp:revision>98</cp:revision>
  <dcterms:created xsi:type="dcterms:W3CDTF">2016-11-18T14:12:19Z</dcterms:created>
  <dcterms:modified xsi:type="dcterms:W3CDTF">2024-10-16T09:50:53Z</dcterms:modified>
</cp:coreProperties>
</file>